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D8D2-4F0B-4702-A7DC-C01210FF5F82}" type="datetimeFigureOut">
              <a:rPr lang="en-US" smtClean="0"/>
              <a:pPr/>
              <a:t>12/28/2009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0B9C-080C-4AB7-8682-1E5BDAFFA7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ulia\Music\Taylor%20Swift\Fearless%20%5bBonus%20Tracks%5d%20%5bCD-DVD%5d%20%5bPlatinum%20Edition%5d%20Disc%201\12%20You%20Belong%20with%20Me.wma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.gif"/><Relationship Id="rId9" Type="http://schemas.openxmlformats.org/officeDocument/2006/relationships/image" Target="../media/image6.gif"/><Relationship Id="rId1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lepuffle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596209">
            <a:off x="140321" y="140322"/>
            <a:ext cx="1143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chat bar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600" y="533400"/>
            <a:ext cx="7086600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3" name="TextBox 12"/>
          <p:cNvSpPr txBox="1"/>
          <p:nvPr/>
        </p:nvSpPr>
        <p:spPr>
          <a:xfrm rot="178420">
            <a:off x="2457706" y="981911"/>
            <a:ext cx="5697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  Club Penguin</a:t>
            </a:r>
            <a:endParaRPr lang="en-US" sz="4000" dirty="0"/>
          </a:p>
        </p:txBody>
      </p:sp>
      <p:pic>
        <p:nvPicPr>
          <p:cNvPr id="15" name="Picture 14" descr="pingsing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419725"/>
            <a:ext cx="1028700" cy="1438275"/>
          </a:xfrm>
          <a:prstGeom prst="rect">
            <a:avLst/>
          </a:prstGeom>
        </p:spPr>
      </p:pic>
      <p:pic>
        <p:nvPicPr>
          <p:cNvPr id="16" name="Picture 15" descr="statek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01000" y="5334000"/>
            <a:ext cx="1143000" cy="1524000"/>
          </a:xfrm>
          <a:prstGeom prst="rect">
            <a:avLst/>
          </a:prstGeom>
        </p:spPr>
      </p:pic>
      <p:pic>
        <p:nvPicPr>
          <p:cNvPr id="17" name="Picture 16" descr="hocky pengui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43000" y="5562600"/>
            <a:ext cx="1371600" cy="1295400"/>
          </a:xfrm>
          <a:prstGeom prst="rect">
            <a:avLst/>
          </a:prstGeom>
        </p:spPr>
      </p:pic>
      <p:pic>
        <p:nvPicPr>
          <p:cNvPr id="18" name="Picture 17" descr="piza pengui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486400" y="5353050"/>
            <a:ext cx="1143000" cy="1504950"/>
          </a:xfrm>
          <a:prstGeom prst="rect">
            <a:avLst/>
          </a:prstGeom>
        </p:spPr>
      </p:pic>
      <p:pic>
        <p:nvPicPr>
          <p:cNvPr id="19" name="Picture 18" descr="pufflepinata2ei4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19400" y="4400550"/>
            <a:ext cx="2190750" cy="2457450"/>
          </a:xfrm>
          <a:prstGeom prst="rect">
            <a:avLst/>
          </a:prstGeom>
        </p:spPr>
      </p:pic>
      <p:pic>
        <p:nvPicPr>
          <p:cNvPr id="20" name="Picture 19" descr="ping-zdziwiony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038600"/>
            <a:ext cx="1162050" cy="1504950"/>
          </a:xfrm>
          <a:prstGeom prst="rect">
            <a:avLst/>
          </a:prstGeom>
        </p:spPr>
      </p:pic>
      <p:pic>
        <p:nvPicPr>
          <p:cNvPr id="21" name="Picture 20" descr="greenpuffle1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458200" y="4953000"/>
            <a:ext cx="685800" cy="685800"/>
          </a:xfrm>
          <a:prstGeom prst="rect">
            <a:avLst/>
          </a:prstGeom>
        </p:spPr>
      </p:pic>
      <p:pic>
        <p:nvPicPr>
          <p:cNvPr id="23" name="Picture 22" descr="paint penguin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H="1">
            <a:off x="6553200" y="5522529"/>
            <a:ext cx="1447800" cy="1335471"/>
          </a:xfrm>
          <a:prstGeom prst="rect">
            <a:avLst/>
          </a:prstGeom>
        </p:spPr>
      </p:pic>
      <p:pic>
        <p:nvPicPr>
          <p:cNvPr id="26" name="Picture 25" descr="penguin_celebrate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5400000">
            <a:off x="-476250" y="1085850"/>
            <a:ext cx="4286250" cy="3333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" name="TextBox 28"/>
          <p:cNvSpPr txBox="1"/>
          <p:nvPr/>
        </p:nvSpPr>
        <p:spPr>
          <a:xfrm>
            <a:off x="1905000" y="30480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14600" y="32766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An awesome place!</a:t>
            </a:r>
            <a:endParaRPr lang="en-US" sz="4000" dirty="0"/>
          </a:p>
        </p:txBody>
      </p:sp>
      <p:pic>
        <p:nvPicPr>
          <p:cNvPr id="24" name="12 You Belong with Me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5" cstate="print"/>
          <a:stretch>
            <a:fillRect/>
          </a:stretch>
        </p:blipFill>
        <p:spPr>
          <a:xfrm>
            <a:off x="-3048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5000">
    <p:fade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48000" cy="24511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     Club Penguin is an online world where you can adopt a cute little penguin.  You have a igloo for him to live in and you can buy him a puffle.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914400" y="228600"/>
            <a:ext cx="7444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is club penguin?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905000"/>
            <a:ext cx="4419600" cy="3535680"/>
          </a:xfrm>
          <a:prstGeom prst="rect">
            <a:avLst/>
          </a:prstGeom>
        </p:spPr>
      </p:pic>
    </p:spTree>
  </p:cSld>
  <p:clrMapOvr>
    <a:masterClrMapping/>
  </p:clrMapOvr>
  <p:transition spd="slow" advTm="5000">
    <p:wedg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Puffle?????</a:t>
            </a:r>
            <a:endParaRPr lang="en-US" dirty="0"/>
          </a:p>
        </p:txBody>
      </p:sp>
      <p:pic>
        <p:nvPicPr>
          <p:cNvPr id="8" name="Picture Placeholder 7" descr="2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3512" b="3512"/>
          <a:stretch>
            <a:fillRect/>
          </a:stretch>
        </p:blipFill>
        <p:spPr>
          <a:xfrm>
            <a:off x="1371600" y="1322027"/>
            <a:ext cx="1629752" cy="1222314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 Puffles are little colorful puff balls that you can adopt  as  a pet. There are blue,red,yellow,black,purple, and other colored puffles. They each have their own unique personality.</a:t>
            </a:r>
            <a:endParaRPr lang="en-US" dirty="0"/>
          </a:p>
        </p:txBody>
      </p:sp>
      <p:pic>
        <p:nvPicPr>
          <p:cNvPr id="9" name="Picture 8" descr="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9807" y="1320778"/>
            <a:ext cx="1403035" cy="1225317"/>
          </a:xfrm>
          <a:prstGeom prst="rect">
            <a:avLst/>
          </a:prstGeom>
        </p:spPr>
      </p:pic>
      <p:pic>
        <p:nvPicPr>
          <p:cNvPr id="10" name="Picture 9" descr="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59039" y="1313290"/>
            <a:ext cx="1351453" cy="1243337"/>
          </a:xfrm>
          <a:prstGeom prst="rect">
            <a:avLst/>
          </a:prstGeom>
        </p:spPr>
      </p:pic>
      <p:pic>
        <p:nvPicPr>
          <p:cNvPr id="11" name="Picture 10" descr="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03539" y="2570155"/>
            <a:ext cx="1495607" cy="1336075"/>
          </a:xfrm>
          <a:prstGeom prst="rect">
            <a:avLst/>
          </a:prstGeom>
        </p:spPr>
      </p:pic>
      <p:pic>
        <p:nvPicPr>
          <p:cNvPr id="12" name="Picture 11" descr="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09903" y="2636544"/>
            <a:ext cx="1297394" cy="1176304"/>
          </a:xfrm>
          <a:prstGeom prst="rect">
            <a:avLst/>
          </a:prstGeom>
        </p:spPr>
      </p:pic>
      <p:pic>
        <p:nvPicPr>
          <p:cNvPr id="13" name="Picture 12" descr="7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59039" y="2677403"/>
            <a:ext cx="1351453" cy="1261356"/>
          </a:xfrm>
          <a:prstGeom prst="rect">
            <a:avLst/>
          </a:prstGeom>
        </p:spPr>
      </p:pic>
      <p:pic>
        <p:nvPicPr>
          <p:cNvPr id="14" name="Picture 13" descr="8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906839" y="1268366"/>
            <a:ext cx="1351453" cy="1351453"/>
          </a:xfrm>
          <a:prstGeom prst="rect">
            <a:avLst/>
          </a:prstGeom>
        </p:spPr>
      </p:pic>
      <p:pic>
        <p:nvPicPr>
          <p:cNvPr id="15" name="Picture 14" descr="9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906839" y="2783552"/>
            <a:ext cx="1351453" cy="1189280"/>
          </a:xfrm>
          <a:prstGeom prst="rect">
            <a:avLst/>
          </a:prstGeom>
        </p:spPr>
      </p:pic>
    </p:spTree>
  </p:cSld>
  <p:clrMapOvr>
    <a:masterClrMapping/>
  </p:clrMapOvr>
  <p:transition spd="slow" advTm="5000">
    <p:dissolv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92784E-6 C -0.00052 -0.01387 -0.00104 -0.02728 -0.00156 -0.04093 C -0.00208 -0.05804 0.00434 -0.10198 -0.01545 -0.11077 C -0.03038 -0.12557 -0.02777 -0.12465 -0.04618 -0.12696 C -0.08125 -0.12534 -0.09392 -0.1376 -0.10468 -0.09643 C -0.10416 -0.08071 -0.10451 -0.06498 -0.10312 -0.04925 C -0.10295 -0.04833 -0.096 -0.03029 -0.09548 -0.02867 C -0.09045 -0.01179 -0.08993 0.01157 -0.08003 0.02452 C -0.07656 0.03816 -0.07083 0.04718 -0.06163 0.0532 C -0.05538 0.06569 -0.04514 0.06939 -0.03541 0.07586 C -0.02621 0.07517 -0.01701 0.07563 -0.00781 0.07378 C -0.00347 0.07285 0.01007 0.05759 0.01233 0.05528 C 0.02257 0.04441 0.03021 0.04001 0.0415 0.03261 C 0.04532 0.02776 0.04844 0.02151 0.05226 0.01643 C 0.05851 0.00787 0.06528 0.00162 0.07066 -0.00809 C 0.07309 -0.0178 0.07587 -0.02844 0.08004 -0.037 C 0.07934 -0.06105 0.08889 -0.10106 0.06771 -0.11077 C 0.05799 -0.10753 0.04914 -0.10314 0.03993 -0.09828 C 0.03698 -0.09666 0.03073 -0.09435 0.03073 -0.09435 C 0.02205 -0.07701 0.03334 -0.0969 0.02309 -0.08603 C 0.0217 -0.08441 0.02118 -0.08186 0.01997 -0.08001 C 0.0158 -0.07331 0.01302 -0.06984 0.01077 -0.06151 C 0.00955 -0.0518 0.00816 -0.03769 0.00452 -0.02867 C -0.00086 -0.01572 0.00191 -0.01641 -0.00312 -0.01641 " pathEditMode="relative" ptsTypes="fffffffffffffffffffffff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73543E-7 C -0.00816 0.00532 -0.01389 0.0044 -0.02153 -0.00208 C -0.02379 -0.01572 -0.02188 -0.00902 -0.03073 -0.02474 C -0.03264 -0.02821 -0.03681 -0.03492 -0.03681 -0.03492 C -0.03924 -0.0444 -0.04306 -0.05018 -0.04757 -0.05758 C -0.05035 -0.06221 -0.05538 -0.07192 -0.05538 -0.07192 C -0.05764 -0.08163 -0.06441 -0.09065 -0.07066 -0.09643 C -0.07465 -0.1043 -0.07552 -0.11147 -0.08143 -0.11702 C -0.08629 -0.12766 -0.09184 -0.13876 -0.09844 -0.14754 C -0.09965 -0.14916 -0.10156 -0.15009 -0.10295 -0.15171 C -0.10625 -0.15564 -0.11215 -0.16396 -0.11215 -0.16396 C -0.11389 -0.17067 -0.11997 -0.18247 -0.11997 -0.18247 C -0.11875 -0.21114 -0.12327 -0.23404 -0.1 -0.2419 C -0.08802 -0.25254 -0.08455 -0.24768 -0.06615 -0.24606 C -0.06024 -0.24213 -0.05504 -0.23751 -0.04913 -0.23381 C -0.04427 -0.22086 -0.04167 -0.20536 -0.03229 -0.1968 C -0.03038 -0.18663 -0.02726 -0.17692 -0.02292 -0.16813 C -0.02083 -0.15865 -0.02222 -0.16096 -0.01997 -0.16813 C -0.0191 -0.1709 -0.01788 -0.17368 -0.01684 -0.17645 C -0.01545 -0.18593 -0.01302 -0.19195 -0.01077 -0.20097 C -0.00955 -0.20629 -0.00903 -0.21854 -0.00452 -0.2234 C -0.00139 -0.22664 0.00312 -0.22664 0.00625 -0.22964 C 0.00798 -0.23126 0.00885 -0.23427 0.01076 -0.23566 C 0.01371 -0.23774 0.02014 -0.23982 0.02014 -0.23982 C 0.03038 -0.23913 0.04062 -0.23889 0.05087 -0.23774 C 0.05295 -0.23751 0.05538 -0.23728 0.05694 -0.23566 C 0.05989 -0.23265 0.0592 -0.22618 0.06007 -0.22132 C 0.05955 -0.21114 0.05972 -0.20097 0.05851 -0.19079 C 0.05781 -0.18501 0.05226 -0.17877 0.05399 -0.17645 C 0.05503 -0.17507 0.05694 -0.17761 0.05851 -0.1783 C 0.07101 -0.19542 0.08559 -0.20929 0.10312 -0.21531 C 0.11319 -0.22433 0.12361 -0.22409 0.13542 -0.22548 C 0.15069 -0.21947 0.14653 -0.22132 0.15087 -0.20097 C 0.14913 -0.16975 0.15035 -0.1753 0.14323 -0.15171 C 0.13958 -0.13968 0.13785 -0.12234 0.12934 -0.11494 C 0.12726 -0.11124 0.11545 -0.08834 0.11076 -0.08626 C 0.10451 -0.08325 0.10764 -0.08533 0.10156 -0.08001 C 0.09635 -0.06591 0.08802 -0.05758 0.07847 -0.04926 C 0.07465 -0.0326 0.08142 -0.05874 0.06771 -0.03075 C 0.0658 -0.02705 0.0651 -0.0222 0.06319 -0.0185 C 0.0592 -0.01063 0.05278 -0.00254 0.04774 0.00394 C 0.04288 0.0303 0.03298 0.02868 0.01389 0.03076 C 0.0118 0.03007 0.00955 0.0303 0.00781 0.02868 C 0.00243 0.02382 0.00555 0.01272 1.66667E-6 0.0081 C -0.00278 0.00579 -0.00608 0.00532 -0.0092 0.00394 C -0.01077 0.00324 -0.01372 0.00185 -0.01372 0.00185 " pathEditMode="relative" ptsTypes="fffffffffffffffffffffffffffffffffffffffffffff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Your Igloo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how you want</a:t>
            </a:r>
          </a:p>
          <a:p>
            <a:r>
              <a:rPr lang="en-US" dirty="0" smtClean="0"/>
              <a:t>Upgrade it</a:t>
            </a:r>
          </a:p>
          <a:p>
            <a:r>
              <a:rPr lang="en-US" dirty="0" smtClean="0"/>
              <a:t>Add furniture</a:t>
            </a:r>
          </a:p>
          <a:p>
            <a:r>
              <a:rPr lang="en-US" dirty="0" smtClean="0"/>
              <a:t>Throw parties in it</a:t>
            </a:r>
          </a:p>
          <a:p>
            <a:r>
              <a:rPr lang="en-US" dirty="0" smtClean="0"/>
              <a:t>Play music in it</a:t>
            </a:r>
            <a:endParaRPr lang="en-US" dirty="0"/>
          </a:p>
        </p:txBody>
      </p:sp>
      <p:pic>
        <p:nvPicPr>
          <p:cNvPr id="7" name="Picture 6" descr="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1447800"/>
            <a:ext cx="2307364" cy="2057400"/>
          </a:xfrm>
          <a:prstGeom prst="rect">
            <a:avLst/>
          </a:prstGeom>
        </p:spPr>
      </p:pic>
      <p:pic>
        <p:nvPicPr>
          <p:cNvPr id="8" name="Picture 7" descr="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191000"/>
            <a:ext cx="3375661" cy="2109788"/>
          </a:xfrm>
          <a:prstGeom prst="rect">
            <a:avLst/>
          </a:prstGeom>
        </p:spPr>
      </p:pic>
      <p:pic>
        <p:nvPicPr>
          <p:cNvPr id="9" name="Picture 8" descr="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2209800"/>
            <a:ext cx="2751221" cy="1742440"/>
          </a:xfrm>
          <a:prstGeom prst="rect">
            <a:avLst/>
          </a:prstGeom>
        </p:spPr>
      </p:pic>
      <p:pic>
        <p:nvPicPr>
          <p:cNvPr id="10" name="Picture 9" descr="1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71600" y="4724400"/>
            <a:ext cx="2879558" cy="1485900"/>
          </a:xfrm>
          <a:prstGeom prst="rect">
            <a:avLst/>
          </a:prstGeom>
        </p:spPr>
      </p:pic>
    </p:spTree>
  </p:cSld>
  <p:clrMapOvr>
    <a:masterClrMapping/>
  </p:clrMapOvr>
  <p:transition spd="slow" advTm="5000">
    <p:strips dir="r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pic>
        <p:nvPicPr>
          <p:cNvPr id="8" name="Content Placeholder 7" descr="14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477000" y="228600"/>
            <a:ext cx="1943005" cy="1797279"/>
          </a:xfrm>
        </p:spPr>
      </p:pic>
      <p:pic>
        <p:nvPicPr>
          <p:cNvPr id="7" name="Content Placeholder 6" descr="15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762000" y="1524000"/>
            <a:ext cx="3017520" cy="4325112"/>
          </a:xfrm>
        </p:spPr>
      </p:pic>
      <p:sp>
        <p:nvSpPr>
          <p:cNvPr id="10" name="TextBox 9"/>
          <p:cNvSpPr txBox="1"/>
          <p:nvPr/>
        </p:nvSpPr>
        <p:spPr>
          <a:xfrm>
            <a:off x="4800600" y="2819400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With a membership you can buy furniture,clothes,upgrade your </a:t>
            </a:r>
            <a:r>
              <a:rPr lang="en-US" sz="2000" dirty="0" smtClean="0"/>
              <a:t>igloo and all </a:t>
            </a:r>
            <a:r>
              <a:rPr lang="en-US" sz="2000" dirty="0" smtClean="0"/>
              <a:t>that good stuff. Memberships can last from 1 month-12 months.</a:t>
            </a:r>
            <a:endParaRPr lang="en-US" sz="2000" dirty="0"/>
          </a:p>
        </p:txBody>
      </p:sp>
    </p:spTree>
  </p:cSld>
  <p:clrMapOvr>
    <a:masterClrMapping/>
  </p:clrMapOvr>
  <p:transition spd="med" advTm="5000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905000" y="609600"/>
            <a:ext cx="1143000" cy="1173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 more info go to: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1981200" y="56388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http://clubpenguin.wikia.com/wiki/Club_Penguin_Wiki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52601" y="1295400"/>
            <a:ext cx="49910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33CC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Go to Club Penguin Today!</a:t>
            </a:r>
            <a:endParaRPr lang="en-US" sz="5400" b="1" cap="none" spc="0" dirty="0">
              <a:ln w="17780" cmpd="sng">
                <a:solidFill>
                  <a:srgbClr val="FF33CC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Picture 9" descr="1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581400"/>
            <a:ext cx="2847521" cy="1390650"/>
          </a:xfrm>
          <a:prstGeom prst="rect">
            <a:avLst/>
          </a:prstGeom>
        </p:spPr>
      </p:pic>
      <p:pic>
        <p:nvPicPr>
          <p:cNvPr id="11" name="Picture 10" descr="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304800"/>
            <a:ext cx="1905000" cy="2695575"/>
          </a:xfrm>
          <a:prstGeom prst="rect">
            <a:avLst/>
          </a:prstGeom>
        </p:spPr>
      </p:pic>
      <p:pic>
        <p:nvPicPr>
          <p:cNvPr id="12" name="Picture 11" descr="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0" y="457200"/>
            <a:ext cx="1371600" cy="762000"/>
          </a:xfrm>
          <a:prstGeom prst="rect">
            <a:avLst/>
          </a:prstGeom>
        </p:spPr>
      </p:pic>
      <p:pic>
        <p:nvPicPr>
          <p:cNvPr id="13" name="Picture 12" descr="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304800"/>
            <a:ext cx="1905000" cy="2533650"/>
          </a:xfrm>
          <a:prstGeom prst="rect">
            <a:avLst/>
          </a:prstGeom>
        </p:spPr>
      </p:pic>
      <p:pic>
        <p:nvPicPr>
          <p:cNvPr id="14" name="Picture 13" descr="2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71600" y="3276600"/>
            <a:ext cx="1905000" cy="1752600"/>
          </a:xfrm>
          <a:prstGeom prst="rect">
            <a:avLst/>
          </a:prstGeom>
        </p:spPr>
      </p:pic>
    </p:spTree>
  </p:cSld>
  <p:clrMapOvr>
    <a:masterClrMapping/>
  </p:clrMapOvr>
  <p:transition spd="slow" advTm="5000"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31214E-6 C 0.01736 0.00185 0.03212 0.00763 0.04913 0.0104 C 0.05434 0.01271 0.0599 0.01711 0.0651 0.01896 C 0.06701 0.01965 0.08785 0.02289 0.08889 0.02312 C 0.09635 0.02243 0.10399 0.02358 0.11111 0.02104 C 0.11267 0.02058 0.11163 0.01641 0.11267 0.0148 C 0.1151 0.01063 0.11875 0.00971 0.12222 0.00832 C 0.12674 -0.0007 0.12465 -0.0044 0.13177 -0.01064 C 0.13559 -0.02104 0.13993 -0.02266 0.14444 -0.03191 C 0.16788 -0.0296 0.16632 -0.02914 0.18403 -0.02127 C 0.18819 -0.01619 0.19028 -0.01156 0.19201 -0.0044 C 0.19253 0.01179 0.19288 0.02821 0.19358 0.04439 C 0.19392 0.05271 0.19253 0.06196 0.19514 0.06959 C 0.1967 0.07422 0.20156 0.07537 0.20469 0.07815 C 0.21562 0.08786 0.2276 0.09063 0.23958 0.09711 C 0.24757 0.09641 0.25573 0.09665 0.26354 0.09503 C 0.26545 0.09456 0.26667 0.09202 0.26823 0.09086 C 0.28003 0.08185 0.28403 0.07399 0.29358 0.06127 C 0.29306 0.04717 0.29201 0.03306 0.29201 0.01896 C 0.29201 0.0111 0.29184 0.003 0.29358 -0.0044 C 0.29826 -0.02567 0.31719 -0.0259 0.33021 -0.02752 C 0.34201 -0.03283 0.35486 -0.03052 0.36667 -0.02544 C 0.37535 -0.01781 0.37986 -0.00624 0.38889 -2.31214E-6 C 0.38941 0.00208 0.38924 0.00462 0.39045 0.00624 C 0.39167 0.00786 0.39375 0.00717 0.39514 0.00832 C 0.39705 0.00994 0.39826 0.01295 0.4 0.0148 C 0.40139 0.01641 0.40312 0.01757 0.40469 0.01896 C 0.40833 0.01734 0.41719 0.01433 0.42066 0.0104 C 0.42465 0.00601 0.43177 -0.0044 0.43177 -0.0044 C 0.43472 -0.01596 0.43941 -0.02682 0.44288 -0.03815 C 0.44844 -0.13619 0.4441 -0.04948 0.44757 -0.1607 C 0.44861 -0.19607 0.44306 -0.18705 0.45243 -0.19885 C 0.45677 -0.21018 0.45312 -0.20601 0.46181 -0.20948 C 0.46493 -0.21087 0.47135 -0.21364 0.47135 -0.21364 C 0.47604 -0.21966 0.47934 -0.22197 0.48576 -0.22428 C 0.49826 -0.23538 0.48316 -0.22081 0.49358 -0.23468 C 0.49948 -0.24255 0.50729 -0.24971 0.51111 -0.26012 C 0.51441 -0.2689 0.51545 -0.27861 0.52066 -0.28555 C 0.52847 -0.31677 0.52969 -0.31376 0.52378 -0.36578 C 0.52344 -0.36925 0.51979 -0.37087 0.51736 -0.37226 C 0.51215 -0.37503 0.50104 -0.37711 0.49514 -0.3785 C 0.49028 -0.40509 0.48368 -0.41942 0.46979 -0.43977 C 0.45955 -0.45457 0.46615 -0.45064 0.45712 -0.45457 C 0.44757 -0.46729 0.45278 -0.46405 0.44288 -0.46729 C 0.43889 -0.47214 0.43559 -0.47607 0.43021 -0.47792 C 0.42587 -0.47954 0.41736 -0.48208 0.41736 -0.48208 C 0.34462 -0.47908 0.27396 -0.48624 0.20156 -0.49064 C 0.18837 -0.50243 0.17865 -0.50174 0.16354 -0.50544 C 0.15087 -0.51376 0.13628 -0.51792 0.12222 -0.52023 C 0.1158 -0.51954 0.1092 -0.5207 0.10312 -0.51792 C 0.09965 -0.5163 0.09861 -0.50914 0.09514 -0.50752 C 0.09358 -0.50682 0.09201 -0.50613 0.09045 -0.50544 C 0.07587 -0.49179 0.06007 -0.49064 0.04288 -0.48833 C 0.01806 -0.47769 -0.00851 -0.49179 -0.03333 -0.4948 C -0.04983 -0.50544 -0.06944 -0.50382 -0.08733 -0.5096 C -0.10365 -0.50752 -0.12014 -0.50659 -0.13646 -0.50312 C -0.15174 -0.49989 -0.1566 -0.48 -0.16979 -0.47353 C -0.17552 -0.46613 -0.18056 -0.46104 -0.18576 -0.45249 C -0.18872 -0.42035 -0.18767 -0.43376 -0.19045 -0.38266 C -0.19253 -0.34544 -0.18906 -0.35977 -0.19375 -0.34266 C -0.19618 -0.32046 -0.19601 -0.29665 -0.2 -0.27492 C -0.19896 -0.26705 -0.19878 -0.25896 -0.19688 -0.25156 C -0.19601 -0.24833 -0.1934 -0.24624 -0.19201 -0.24324 C -0.18455 -0.22636 -0.17899 -0.20994 -0.16354 -0.20301 C -0.1526 -0.18844 -0.15781 -0.19353 -0.14931 -0.18613 C -0.14878 -0.18266 -0.14722 -0.17919 -0.14757 -0.17549 C -0.14913 -0.16185 -0.15608 -0.14659 -0.16198 -0.13549 C -0.1658 -0.11954 -0.1625 -0.13087 -0.17778 -0.1059 C -0.19288 -0.08116 -0.17951 -0.09711 -0.18576 -0.08046 C -0.18924 -0.07122 -0.19514 -0.06289 -0.2 -0.05503 C -0.20174 -0.03237 -0.20694 -0.01272 -0.20955 0.0104 C -0.20712 0.07052 -0.21458 0.08994 -0.18576 0.12462 C -0.17326 0.13965 -0.18125 0.13503 -0.17153 0.13942 C -0.16233 0.15098 -0.1776 0.13341 -0.15712 0.14566 C -0.15538 0.14682 -0.15573 0.15121 -0.15399 0.15214 C -0.15 0.15422 -0.14549 0.15352 -0.14132 0.15422 C -0.13299 0.17086 -0.13941 0.15584 -0.13646 0.19653 C -0.13316 0.24323 -0.10347 0.24624 -0.07465 0.24925 C -0.03715 0.25826 0.0033 0.24555 0.04132 0.243 C 0.08316 0.23699 0.12535 0.24162 0.16667 0.25156 C 0.17899 0.25757 0.19097 0.26127 0.20312 0.26844 C 0.23628 0.26381 0.26406 0.25919 0.29514 0.24508 C 0.30712 0.23977 0.31493 0.22266 0.32691 0.21757 C 0.32847 0.21688 0.33021 0.21618 0.33177 0.21549 C 0.35972 0.21734 0.36319 0.21988 0.38733 0.22612 C 0.41059 0.2393 0.40486 0.23445 0.44132 0.23237 C 0.45226 0.22659 0.46146 0.21757 0.47135 0.20925 C 0.50191 0.18335 0.53056 0.15907 0.55243 0.12046 C 0.55608 0.11399 0.56024 0.10797 0.56354 0.10127 C 0.5684 0.09156 0.57153 0.07907 0.57622 0.06959 C 0.57847 0.06497 0.5816 0.06127 0.58403 0.05688 C 0.58628 0.05295 0.59045 0.04439 0.59045 0.04439 C 0.59358 0.03191 0.59653 0.02173 0.60156 0.0104 C 0.60399 -0.00532 0.60556 -0.02104 0.60955 -0.03607 C 0.61111 -0.04809 0.61337 -0.05804 0.6158 -0.06983 C 0.61736 -0.07746 0.61667 -0.08023 0.6191 -0.08671 C 0.62049 -0.09041 0.62257 -0.09364 0.62378 -0.09734 C 0.62569 -0.10359 0.62691 -0.11006 0.62847 -0.1163 C 0.62899 -0.11838 0.63021 -0.12278 0.63021 -0.12278 C 0.63247 -0.14058 0.63698 -0.15769 0.63958 -0.17549 C 0.63837 -0.22335 0.64826 -0.24278 0.61736 -0.25388 C 0.59826 -0.27931 0.5441 -0.26035 0.53333 -0.26012 C 0.51927 -0.25411 0.50642 -0.25734 0.49201 -0.26012 C 0.48837 -0.26335 0.4842 -0.26497 0.4809 -0.26867 C 0.47691 -0.27307 0.4783 -0.27584 0.47622 -0.28116 C 0.47083 -0.29549 0.46406 -0.31214 0.45556 -0.32347 C 0.45417 -0.32532 0.45226 -0.32624 0.45069 -0.32786 C 0.44896 -0.32971 0.44792 -0.33272 0.44601 -0.33411 C 0.44358 -0.33572 0.44062 -0.33526 0.43802 -0.33619 C 0.42969 -0.33896 0.42205 -0.34174 0.41424 -0.34682 C 0.40156 -0.34613 0.38889 -0.34659 0.37622 -0.34474 C 0.3691 -0.34382 0.35972 -0.33781 0.35243 -0.33619 C 0.34167 -0.32694 0.33646 -0.33041 0.32222 -0.33203 C 0.31319 -0.33503 0.30417 -0.33734 0.29514 -0.34035 C 0.2875 -0.34752 0.28021 -0.34914 0.27135 -0.35098 C 0.25781 -0.36948 0.27344 -0.35075 0.25556 -0.3637 C 0.25365 -0.36509 0.25278 -0.36879 0.25069 -0.36994 C 0.24392 -0.37364 0.23108 -0.3748 0.22378 -0.37642 C 0.19705 -0.38821 0.12986 -0.3748 0.09844 -0.37226 C 0.09427 -0.36671 0.08941 -0.36509 0.08403 -0.36162 C 0.07691 -0.35168 0.06962 -0.34544 0.06024 -0.34035 C 0.03976 -0.31307 -0.01788 -0.32393 -0.03177 -0.32347 C -0.03715 -0.29526 -0.03438 -0.3133 -0.03021 -0.25156 C -0.02986 -0.24555 -0.0283 -0.23908 -0.02535 -0.23468 C -0.02292 -0.23098 -0.01892 -0.22937 -0.01597 -0.22636 C -0.0026 -0.21249 -0.02083 -0.22867 -0.00642 -0.20948 C -0.00226 -0.20393 0.00521 -0.20601 0.01111 -0.20509 C 0.04479 -0.18752 0.09358 -0.20162 0.12222 -0.20301 C 0.15017 -0.21226 0.16736 -0.21318 0.18733 -0.19029 C 0.19392 -0.17295 0.20903 -0.16324 0.22066 -0.15237 C 0.22448 -0.1489 0.22465 -0.14497 0.22691 -0.13966 C 0.23021 -0.13203 0.24566 -0.1089 0.25243 -0.1059 C 0.26267 -0.09156 0.2783 -0.09018 0.29201 -0.08671 C 0.29948 -0.0874 0.30694 -0.08717 0.31424 -0.08879 C 0.32083 -0.09018 0.33194 -0.10729 0.33333 -0.11006 C 0.34097 -0.12532 0.34792 -0.14127 0.35556 -0.15653 C 0.3566 -0.16786 0.36111 -0.17896 0.36024 -0.19029 C 0.35903 -0.20601 0.35799 -0.22266 0.35243 -0.23677 C 0.35035 -0.24208 0.34392 -0.24116 0.33958 -0.24324 C 0.32205 -0.25203 0.29983 -0.25064 0.28247 -0.25156 C 0.27847 -0.25711 0.27413 -0.25711 0.26979 -0.2622 C 0.26128 -0.2726 0.25642 -0.28116 0.24757 -0.28971 C 0.24653 -0.29665 0.24462 -0.30359 0.24444 -0.31075 C 0.2441 -0.33272 0.24323 -0.35492 0.24601 -0.37642 C 0.24653 -0.38081 0.25139 -0.38174 0.25399 -0.38474 C 0.27083 -0.40393 0.29618 -0.40509 0.31736 -0.40809 C 0.3342 -0.41526 0.35156 -0.41966 0.36823 -0.42705 C 0.37708 -0.43954 0.38802 -0.44694 0.39844 -0.45665 C 0.40104 -0.46775 0.40556 -0.46474 0.41111 -0.47353 C 0.41389 -0.47792 0.41458 -0.48393 0.41736 -0.48833 C 0.42153 -0.4948 0.42865 -0.49919 0.43333 -0.50544 C 0.44549 -0.50405 0.45799 -0.50544 0.46979 -0.50104 C 0.4776 -0.49804 0.48385 -0.49041 0.49045 -0.48416 C 0.49931 -0.47561 0.51372 -0.46035 0.5191 -0.44833 C 0.53108 -0.42104 0.53559 -0.3926 0.54444 -0.3637 C 0.54323 -0.31861 0.54219 -0.27353 0.53958 -0.22844 C 0.5401 -0.19931 0.53958 -0.06914 0.54757 -0.02544 C 0.54687 0.04277 0.56823 0.13826 0.50625 0.16485 C 0.49028 0.17919 0.49757 0.17572 0.48576 0.17965 C 0.48073 0.18589 0.47674 0.18612 0.46979 0.18797 C 0.42431 0.1852 0.44201 0.19769 0.43021 0.17318 C 0.4276 0.15468 0.42413 0.13665 0.42066 0.11838 C 0.41962 0.04902 0.4191 0.03445 0.4158 -0.01919 C 0.41458 -0.03838 0.41788 -0.06058 0.40955 -0.0763 C 0.40747 -0.08046 0.40417 -0.08324 0.40156 -0.08671 C 0.39913 -0.08994 0.39201 -0.0911 0.39201 -0.0911 C 0.38507 -0.09041 0.3776 -0.09295 0.37135 -0.08879 C 0.36771 -0.08648 0.36892 -0.07838 0.36667 -0.07399 C 0.36302 -0.06636 0.35399 -0.05295 0.35399 -0.05295 C 0.35191 -0.04185 0.34757 -0.03237 0.34444 -0.02127 C 0.34583 0.04763 0.34618 0.06404 0.35556 0.1267 C 0.35642 0.13225 0.35642 0.13803 0.35712 0.14358 C 0.35799 0.15214 0.36024 0.16902 0.36024 0.16902 C 0.35816 0.22682 0.35747 0.28485 0.35399 0.34243 C 0.35382 0.34451 0.34566 0.3556 0.34444 0.35722 C 0.32847 0.37688 0.31979 0.37641 0.30312 0.39098 C 0.29479 0.39815 0.27622 0.40786 0.27622 0.40786 C 0.25868 0.40717 0.24115 0.40925 0.22378 0.40578 C 0.21424 0.4037 0.2 0.39052 0.18889 0.38682 C 0.18368 0.37711 0.17847 0.36878 0.17292 0.3593 C 0.15712 0.27352 0.15851 0.17965 0.19201 0.10358 C 0.19653 0.09341 0.19913 0.08231 0.20312 0.07167 C 0.20868 0.05711 0.21458 0.04717 0.2191 0.03167 C 0.2224 0.02011 0.22326 0.00763 0.22535 -0.0044 C 0.22587 -0.00717 0.22691 -0.01272 0.22691 -0.01272 C 0.22153 -0.03515 0.16545 -0.03191 0.1651 -0.03191 C 0.13802 -0.03052 0.11076 -0.03237 0.08403 -0.02752 C 0.06944 -0.02497 0.05955 0.00832 0.05399 0.02312 C 0.04618 0.06589 0.03264 0.10612 0.02691 0.15006 C 0.01927 0.20717 0.02031 0.24092 -0.00486 0.2874 C -0.01806 0.31167 -0.02795 0.3193 -0.04931 0.32323 C -0.06892 0.31977 -0.08854 0.31769 -0.10799 0.31283 C -0.11545 0.31098 -0.12153 0.30381 -0.12865 0.30011 C -0.14132 0.29364 -0.15538 0.29133 -0.16667 0.28115 C -0.19497 0.25572 -0.21563 0.22474 -0.23177 0.18589 C -0.23611 0.17549 -0.24497 0.15861 -0.24757 0.14566 C -0.24948 0.13595 -0.25069 0.12578 -0.25243 0.11607 C -0.25122 0.06566 -0.27049 -0.04347 -0.21267 -0.05295 C -0.17969 -0.06382 -0.1316 -0.06058 -0.09688 -0.06359 C -0.06788 -0.06914 -0.03837 -0.0689 -0.00955 -0.0763 C -0.00521 -0.07746 -0.00104 -0.07908 0.00312 -0.08046 C 0.00955 -0.08255 0.02222 -0.08671 0.02222 -0.08671 C 0.03351 -0.09457 0.04497 -0.10266 0.05556 -0.11214 C 0.05833 -0.11468 0.05955 -0.11931 0.06181 -0.12278 C 0.0651 -0.12809 0.07708 -0.13896 0.07778 -0.13966 C 0.08281 -0.15122 0.08958 -0.16208 0.09687 -0.17133 C 0.10035 -0.18312 0.10174 -0.19006 0.10312 -0.20301 C 0.10208 -0.21087 0.10156 -0.21873 0.1 -0.22636 C 0.09722 -0.23908 0.08507 -0.2444 0.07622 -0.2474 C 0.01337 -0.29249 -0.07674 -0.27538 -0.13976 -0.277 C -0.14497 -0.27769 -0.15035 -0.27792 -0.15556 -0.27908 C -0.1625 -0.2807 -0.17622 -0.28555 -0.17622 -0.28555 C -0.18559 -0.29804 -0.18802 -0.31353 -0.19201 -0.32994 C -0.19392 -0.35307 -0.19479 -0.36532 -0.19375 -0.38914 C -0.19253 -0.41919 -0.19774 -0.43746 -0.18576 -0.45873 C -0.17691 -0.49572 -0.16285 -0.51376 -0.13646 -0.52856 C -0.1276 -0.53364 -0.11979 -0.54174 -0.11111 -0.54752 C -0.10417 -0.55214 -0.09635 -0.55353 -0.08889 -0.55607 C -0.0776 -0.56624 -0.06233 -0.56347 -0.04931 -0.56463 C -0.01528 -0.57341 0.02101 -0.57041 0.05399 -0.55607 C 0.08715 -0.5274 0.07378 -0.53388 0.09045 -0.52648 C 0.10903 -0.50659 0.12604 -0.48555 0.14288 -0.46312 C 0.14757 -0.45688 0.15451 -0.45341 0.15868 -0.44624 C 0.17431 -0.41896 0.18299 -0.40763 0.19844 -0.38266 C 0.20191 -0.36856 0.19913 -0.37827 0.20955 -0.35515 C 0.21372 -0.34613 0.21476 -0.33179 0.21736 -0.32139 C 0.21684 -0.24324 0.22014 -0.16463 0.2158 -0.08671 C 0.21476 -0.06867 0.2059 -0.06705 0.2 -0.05711 C 0.19601 -0.05018 0.19201 -0.04208 0.18733 -0.03607 C 0.17934 -0.02567 0.16667 -0.02567 0.15712 -0.01919 C 0.14097 -0.00833 0.14844 -0.01411 0.1349 -0.00231 C 0.12743 0.00416 0.11701 -0.0007 0.10799 -2.31214E-6 C 0.08125 0.01734 0.00295 0.00416 -0.00156 0.00416 C -0.00747 -0.00324 -0.03056 -0.0111 -0.03976 -0.01272 C -0.04705 -0.02289 -0.03819 -0.01179 -0.04757 -0.01919 C -0.05139 -0.0222 -0.05451 -0.02682 -0.05868 -0.0296 " pathEditMode="relative" ptsTypes="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14451E-6 C 0.00417 -0.02242 -0.00903 -0.01502 -0.02535 -0.01687 C -0.03021 -0.01734 -0.03489 -0.01826 -0.03976 -0.01895 C -0.07187 -0.0178 -0.08611 -0.02381 -0.10955 -0.00855 C -0.1125 -0.00231 -0.11354 0.00324 -0.11753 0.00833 C -0.11979 0.01781 -0.12448 0.02359 -0.12864 0.03168 C -0.14132 0.02035 -0.13542 0.02821 -0.13177 -0.01271 C -0.13073 -0.0245 -0.12552 -0.03815 -0.12222 -0.04855 C -0.11858 -0.06034 -0.11805 -0.07075 -0.10955 -0.07815 C -0.10799 -0.08092 -0.10677 -0.08416 -0.10486 -0.0867 C -0.10295 -0.08924 -0.10017 -0.0904 -0.09844 -0.09294 C -0.09722 -0.09456 -0.09097 -0.10797 -0.08889 -0.11213 C -0.08802 -0.11398 -0.08854 -0.11676 -0.08733 -0.11838 C -0.08507 -0.12138 -0.08194 -0.12254 -0.07934 -0.12485 C -0.06302 -0.13965 -0.07222 -0.13456 -0.06198 -0.13965 C -0.05121 -0.15329 -0.04219 -0.15445 -0.02864 -0.15653 C 0.00972 -0.17294 0.0599 -0.1556 0.10156 -0.15213 C 0.11111 -0.14913 0.12066 -0.14473 0.13021 -0.14173 C 0.13438 -0.13895 0.13872 -0.13595 0.14288 -0.13317 C 0.14583 -0.13109 0.15243 -0.12901 0.15243 -0.12901 C 0.16354 -0.11976 0.17101 -0.11052 0.1809 -0.09942 C 0.18837 -0.09109 0.18386 -0.09988 0.19201 -0.08878 C 0.19722 -0.08184 0.19757 -0.0719 0.2 -0.06335 C 0.20313 -0.05202 0.20261 -0.05826 0.20625 -0.04855 C 0.20938 -0.04046 0.21042 -0.03306 0.21424 -0.02543 C 0.21754 0.00139 0.21215 -0.02196 0.22066 -0.00855 C 0.22465 -0.00231 0.22431 0.00463 0.22847 0.01064 C 0.22899 0.01342 0.23021 0.01619 0.23021 0.01896 C 0.23021 0.02128 0.22917 0.0148 0.22847 0.01272 C 0.22761 0.01041 0.22656 0.00833 0.22535 0.00625 C 0.2217 0.00024 0.22049 -0.00023 0.2158 -0.00416 C 0.20851 -0.01919 0.19722 -0.02358 0.18733 -0.03375 C 0.18438 -0.03676 0.18195 -0.04093 0.17934 -0.04439 C 0.1724 -0.05364 0.16076 -0.06011 0.15243 -0.06566 C 0.14653 -0.06959 0.14271 -0.07537 0.13646 -0.07815 C 0.13021 -0.08716 0.13715 -0.07884 0.12535 -0.08462 C 0.11858 -0.08809 0.11233 -0.09364 0.10469 -0.09526 C 0.09306 -0.09757 0.06979 -0.1015 0.06979 -0.1015 C 0.04375 -0.11306 -0.06927 -0.10358 -0.07153 -0.10358 C -0.07465 -0.10219 -0.07812 -0.10173 -0.0809 -0.09942 C -0.08246 -0.09803 -0.08403 -0.09618 -0.08576 -0.09526 C -0.09219 -0.09156 -0.09861 -0.09132 -0.10486 -0.0867 C -0.11476 -0.0793 -0.10382 -0.08578 -0.11597 -0.07606 C -0.13281 -0.06242 -0.1191 -0.07445 -0.13021 -0.06774 C -0.13611 -0.06427 -0.14201 -0.06104 -0.14757 -0.0571 C -0.15208 -0.05387 -0.16042 -0.04647 -0.16042 -0.04647 C -0.16736 -0.0326 -0.18038 -0.02658 -0.18733 -0.01271 C -0.19149 -0.00462 -0.19496 0.00347 -0.2 0.01064 C -0.20295 -0.00161 -0.19774 -0.01086 -0.19375 -0.02127 C -0.19114 -0.02797 -0.18802 -0.03537 -0.18576 -0.04231 C -0.18437 -0.04647 -0.18455 -0.05132 -0.18264 -0.05502 C -0.17951 -0.06127 -0.17621 -0.06774 -0.17309 -0.07398 C -0.16944 -0.08115 -0.16753 -0.08809 -0.16198 -0.09294 C -0.15677 -0.10312 -0.15069 -0.10473 -0.14288 -0.11005 C -0.13993 -0.11213 -0.13819 -0.11722 -0.13489 -0.11838 C -0.12778 -0.12115 -0.12014 -0.12092 -0.11267 -0.12254 C -0.10937 -0.12416 -0.1066 -0.12763 -0.10312 -0.12901 C -0.09653 -0.13179 -0.08924 -0.13225 -0.08264 -0.13526 C -0.06927 -0.13479 -0.01337 -0.13433 0.01111 -0.13109 C 0.02188 -0.12971 0.0316 -0.12231 0.04445 -0.12046 C 0.05695 -0.11491 0.06945 -0.11052 0.08247 -0.10774 C 0.10035 -0.09988 0.11597 -0.09687 0.1349 -0.09526 C 0.14566 -0.08994 0.15729 -0.09202 0.16823 -0.0867 C 0.17899 -0.08138 0.17483 -0.08369 0.18576 -0.07398 C 0.18733 -0.0726 0.19045 -0.06982 0.19045 -0.06982 C 0.19531 -0.0608 0.19705 -0.05132 0.20156 -0.04231 C 0.20313 -0.03375 0.20417 -0.02843 0.20799 -0.02127 C 0.20955 -0.01502 0.21267 -0.00485 0.2158 5.14451E-6 C 0.21858 0.00417 0.22257 0.00671 0.22535 0.01064 C 0.22639 0.0148 0.22743 0.01896 0.22847 0.02313 C 0.22899 0.02521 0.23021 0.0296 0.23021 0.0296 C 0.23073 0.03376 0.23004 0.03885 0.23177 0.04232 C 0.23264 0.04417 0.23333 0.03816 0.23333 0.03584 C 0.23333 0.02891 0.23247 0.02174 0.23177 0.0148 C 0.22986 -0.00416 0.22101 -0.01526 0.20955 -0.02543 C 0.20017 -0.043 0.18629 -0.05271 0.17136 -0.05919 C 0.1507 -0.0682 0.17535 -0.05849 0.16181 -0.06774 C 0.15208 -0.07445 0.15451 -0.06982 0.14601 -0.07398 C 0.1408 -0.07653 0.13993 -0.07884 0.1349 -0.08046 C 0.11788 -0.08578 0.10486 -0.08716 0.08733 -0.08878 C 0.07257 -0.08809 0.05764 -0.08832 0.04288 -0.0867 C 0.03854 -0.08624 0.0316 -0.08809 0.03021 -0.08254 C 0.02656 -0.06705 0.03021 -0.04994 0.03021 -0.03375 " pathEditMode="relative" ptsTypes="ffffffffffffffffffffffffffffffffffffffffffffffffffffffffffffffffffffffffffffffffffA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ub penguin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club penguin slides</Template>
  <TotalTime>69</TotalTime>
  <Words>138</Words>
  <Application>Microsoft Office PowerPoint</Application>
  <PresentationFormat>On-screen Show (4:3)</PresentationFormat>
  <Paragraphs>17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club penguin slides</vt:lpstr>
      <vt:lpstr>Slide 1</vt:lpstr>
      <vt:lpstr>Slide 2</vt:lpstr>
      <vt:lpstr>Puffle?????</vt:lpstr>
      <vt:lpstr>Your Igloo</vt:lpstr>
      <vt:lpstr>Membership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Marie Taylor</dc:creator>
  <cp:lastModifiedBy>Julia Marie Taylor</cp:lastModifiedBy>
  <cp:revision>8</cp:revision>
  <dcterms:created xsi:type="dcterms:W3CDTF">2009-12-28T03:58:14Z</dcterms:created>
  <dcterms:modified xsi:type="dcterms:W3CDTF">2009-12-28T13:04:26Z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TC300007771033</vt:lpwstr>
  </property>
</Properties>
</file>